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1" r:id="rId2"/>
  </p:sldIdLst>
  <p:sldSz cx="6858000" cy="9906000" type="A4"/>
  <p:notesSz cx="6889750" cy="100218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5D5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9822" autoAdjust="0"/>
    <p:restoredTop sz="94660"/>
  </p:normalViewPr>
  <p:slideViewPr>
    <p:cSldViewPr>
      <p:cViewPr varScale="1">
        <p:scale>
          <a:sx n="49" d="100"/>
          <a:sy n="49" d="100"/>
        </p:scale>
        <p:origin x="2016" y="54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85344" cy="501014"/>
          </a:xfrm>
          <a:prstGeom prst="rect">
            <a:avLst/>
          </a:prstGeom>
        </p:spPr>
        <p:txBody>
          <a:bodyPr vert="horz" lIns="92328" tIns="46164" rIns="92328" bIns="46164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02801" y="0"/>
            <a:ext cx="2985344" cy="501014"/>
          </a:xfrm>
          <a:prstGeom prst="rect">
            <a:avLst/>
          </a:prstGeom>
        </p:spPr>
        <p:txBody>
          <a:bodyPr vert="horz" lIns="92328" tIns="46164" rIns="92328" bIns="46164" rtlCol="0"/>
          <a:lstStyle>
            <a:lvl1pPr algn="r">
              <a:defRPr sz="1200"/>
            </a:lvl1pPr>
          </a:lstStyle>
          <a:p>
            <a:fld id="{30FFC0B4-E62C-4C6E-9B2E-F0C65CF9763A}" type="datetimeFigureOut">
              <a:rPr lang="en-GB" smtClean="0"/>
              <a:t>18/01/2018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44713" y="752475"/>
            <a:ext cx="2600325" cy="37560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328" tIns="46164" rIns="92328" bIns="46164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9298" y="4760437"/>
            <a:ext cx="5511157" cy="4509129"/>
          </a:xfrm>
          <a:prstGeom prst="rect">
            <a:avLst/>
          </a:prstGeom>
        </p:spPr>
        <p:txBody>
          <a:bodyPr vert="horz" lIns="92328" tIns="46164" rIns="92328" bIns="46164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519274"/>
            <a:ext cx="2985344" cy="501013"/>
          </a:xfrm>
          <a:prstGeom prst="rect">
            <a:avLst/>
          </a:prstGeom>
        </p:spPr>
        <p:txBody>
          <a:bodyPr vert="horz" lIns="92328" tIns="46164" rIns="92328" bIns="46164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02801" y="9519274"/>
            <a:ext cx="2985344" cy="501013"/>
          </a:xfrm>
          <a:prstGeom prst="rect">
            <a:avLst/>
          </a:prstGeom>
        </p:spPr>
        <p:txBody>
          <a:bodyPr vert="horz" lIns="92328" tIns="46164" rIns="92328" bIns="46164" rtlCol="0" anchor="b"/>
          <a:lstStyle>
            <a:lvl1pPr algn="r">
              <a:defRPr sz="1200"/>
            </a:lvl1pPr>
          </a:lstStyle>
          <a:p>
            <a:fld id="{AA4D0F1F-487D-48C0-8937-B244E7FC71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44919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3077284"/>
            <a:ext cx="5829300" cy="212336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0EE9F-9BB6-4B17-8E4D-57A4DAFCCF3B}" type="datetimeFigureOut">
              <a:rPr lang="en-GB" smtClean="0"/>
              <a:t>18/01/2018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0D533-F022-49D2-BBC5-72D7698339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93571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0EE9F-9BB6-4B17-8E4D-57A4DAFCCF3B}" type="datetimeFigureOut">
              <a:rPr lang="en-GB" smtClean="0"/>
              <a:t>18/01/2018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0D533-F022-49D2-BBC5-72D7698339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62846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529699"/>
            <a:ext cx="1157288" cy="112680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7" y="529699"/>
            <a:ext cx="3357563" cy="112680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0EE9F-9BB6-4B17-8E4D-57A4DAFCCF3B}" type="datetimeFigureOut">
              <a:rPr lang="en-GB" smtClean="0"/>
              <a:t>18/01/2018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0D533-F022-49D2-BBC5-72D7698339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95025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0EE9F-9BB6-4B17-8E4D-57A4DAFCCF3B}" type="datetimeFigureOut">
              <a:rPr lang="en-GB" smtClean="0"/>
              <a:t>18/01/2018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0D533-F022-49D2-BBC5-72D7698339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20688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4198587"/>
            <a:ext cx="5829300" cy="216693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0EE9F-9BB6-4B17-8E4D-57A4DAFCCF3B}" type="datetimeFigureOut">
              <a:rPr lang="en-GB" smtClean="0"/>
              <a:t>18/01/2018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0D533-F022-49D2-BBC5-72D7698339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07812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7" y="3081868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2" y="3081868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0EE9F-9BB6-4B17-8E4D-57A4DAFCCF3B}" type="datetimeFigureOut">
              <a:rPr lang="en-GB" smtClean="0"/>
              <a:t>18/01/2018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0D533-F022-49D2-BBC5-72D7698339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70083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1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1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71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71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0EE9F-9BB6-4B17-8E4D-57A4DAFCCF3B}" type="datetimeFigureOut">
              <a:rPr lang="en-GB" smtClean="0"/>
              <a:t>18/01/2018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0D533-F022-49D2-BBC5-72D7698339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10796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0EE9F-9BB6-4B17-8E4D-57A4DAFCCF3B}" type="datetimeFigureOut">
              <a:rPr lang="en-GB" smtClean="0"/>
              <a:t>18/01/2018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0D533-F022-49D2-BBC5-72D7698339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76589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0EE9F-9BB6-4B17-8E4D-57A4DAFCCF3B}" type="datetimeFigureOut">
              <a:rPr lang="en-GB" smtClean="0"/>
              <a:t>18/01/2018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0D533-F022-49D2-BBC5-72D7698339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35397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1" y="394407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8" y="394408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1" y="2072924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0EE9F-9BB6-4B17-8E4D-57A4DAFCCF3B}" type="datetimeFigureOut">
              <a:rPr lang="en-GB" smtClean="0"/>
              <a:t>18/01/2018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0D533-F022-49D2-BBC5-72D7698339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25129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0EE9F-9BB6-4B17-8E4D-57A4DAFCCF3B}" type="datetimeFigureOut">
              <a:rPr lang="en-GB" smtClean="0"/>
              <a:t>18/01/2018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0D533-F022-49D2-BBC5-72D7698339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52322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9181396"/>
            <a:ext cx="1600200" cy="5274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10EE9F-9BB6-4B17-8E4D-57A4DAFCCF3B}" type="datetimeFigureOut">
              <a:rPr lang="en-GB" smtClean="0"/>
              <a:t>18/01/2018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9181396"/>
            <a:ext cx="2171700" cy="5274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9181396"/>
            <a:ext cx="1600200" cy="5274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80D533-F022-49D2-BBC5-72D7698339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5994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sfieldvillagehall.org.uk/" TargetMode="External"/><Relationship Id="rId2" Type="http://schemas.openxmlformats.org/officeDocument/2006/relationships/hyperlink" Target="mailto:info@isfieldvillagehall.org.uk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6858000" cy="129729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0" y="-15552"/>
            <a:ext cx="6858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Isfield Village Hall</a:t>
            </a:r>
          </a:p>
          <a:p>
            <a:pPr algn="ctr"/>
            <a:r>
              <a:rPr lang="en-GB" sz="3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Race Night  </a:t>
            </a:r>
            <a:r>
              <a:rPr lang="en-GB" sz="3600" b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 21</a:t>
            </a:r>
            <a:r>
              <a:rPr lang="en-GB" sz="3600" b="1" baseline="3000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</a:t>
            </a:r>
            <a:r>
              <a:rPr lang="en-GB" sz="3600" b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April 2018</a:t>
            </a:r>
            <a:endParaRPr lang="en-GB" sz="360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0" y="1280592"/>
            <a:ext cx="6858000" cy="132456"/>
          </a:xfrm>
          <a:prstGeom prst="rect">
            <a:avLst/>
          </a:prstGeom>
          <a:solidFill>
            <a:srgbClr val="E36C0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9050">
                <a:solidFill>
                  <a:srgbClr val="4A7EBB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25400" dir="5400000" algn="ctr" rotWithShape="0">
                    <a:srgbClr val="808080">
                      <a:alpha val="35001"/>
                    </a:srgbClr>
                  </a:outerShdw>
                </a:effectLst>
              </a14:hiddenEffects>
            </a:ext>
          </a:extLst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" name="TextBox 2"/>
          <p:cNvSpPr txBox="1"/>
          <p:nvPr/>
        </p:nvSpPr>
        <p:spPr>
          <a:xfrm>
            <a:off x="113134" y="5581902"/>
            <a:ext cx="6628234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2000" dirty="0"/>
          </a:p>
          <a:p>
            <a:pPr algn="just"/>
            <a:r>
              <a:rPr lang="en-GB" b="1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Isfield</a:t>
            </a:r>
            <a:r>
              <a:rPr lang="en-GB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en-GB" b="1" dirty="0">
                <a:solidFill>
                  <a:srgbClr val="FF0000"/>
                </a:solidFill>
                <a:latin typeface="Comic Sans MS" panose="030F0702030302020204" pitchFamily="66" charset="0"/>
              </a:rPr>
              <a:t>Village Hall </a:t>
            </a:r>
            <a:r>
              <a:rPr lang="en-GB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are hosting </a:t>
            </a:r>
            <a:r>
              <a:rPr lang="en-GB" b="1" dirty="0">
                <a:solidFill>
                  <a:srgbClr val="FF0000"/>
                </a:solidFill>
                <a:latin typeface="Comic Sans MS" panose="030F0702030302020204" pitchFamily="66" charset="0"/>
              </a:rPr>
              <a:t>a first class Race </a:t>
            </a:r>
            <a:r>
              <a:rPr lang="en-GB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Night on </a:t>
            </a:r>
            <a:r>
              <a:rPr lang="en-GB" b="1" dirty="0" smtClean="0">
                <a:latin typeface="Comic Sans MS" panose="030F0702030302020204" pitchFamily="66" charset="0"/>
              </a:rPr>
              <a:t>21stApril 2018</a:t>
            </a:r>
            <a:r>
              <a:rPr lang="en-GB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; </a:t>
            </a:r>
            <a:r>
              <a:rPr lang="en-GB" b="1" dirty="0">
                <a:solidFill>
                  <a:srgbClr val="FF0000"/>
                </a:solidFill>
                <a:latin typeface="Comic Sans MS" panose="030F0702030302020204" pitchFamily="66" charset="0"/>
              </a:rPr>
              <a:t>doors open </a:t>
            </a:r>
            <a:r>
              <a:rPr lang="en-GB" b="1" dirty="0">
                <a:latin typeface="Comic Sans MS" panose="030F0702030302020204" pitchFamily="66" charset="0"/>
              </a:rPr>
              <a:t>7.30pm</a:t>
            </a:r>
            <a:r>
              <a:rPr lang="en-GB" b="1" dirty="0">
                <a:solidFill>
                  <a:srgbClr val="FF0000"/>
                </a:solidFill>
                <a:latin typeface="Comic Sans MS" panose="030F0702030302020204" pitchFamily="66" charset="0"/>
              </a:rPr>
              <a:t>, first race </a:t>
            </a:r>
            <a:r>
              <a:rPr lang="en-GB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8pm. </a:t>
            </a:r>
            <a:r>
              <a:rPr lang="en-GB" b="1" dirty="0">
                <a:solidFill>
                  <a:srgbClr val="FF0000"/>
                </a:solidFill>
                <a:latin typeface="Comic Sans MS" panose="030F0702030302020204" pitchFamily="66" charset="0"/>
              </a:rPr>
              <a:t>The price per person of </a:t>
            </a:r>
            <a:r>
              <a:rPr lang="en-GB" b="1" dirty="0">
                <a:latin typeface="Comic Sans MS" panose="030F0702030302020204" pitchFamily="66" charset="0"/>
              </a:rPr>
              <a:t>£12.50 </a:t>
            </a:r>
            <a:r>
              <a:rPr lang="en-GB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includes </a:t>
            </a:r>
            <a:r>
              <a:rPr lang="en-GB" b="1" dirty="0">
                <a:latin typeface="Comic Sans MS" panose="030F0702030302020204" pitchFamily="66" charset="0"/>
              </a:rPr>
              <a:t>8 races</a:t>
            </a:r>
            <a:r>
              <a:rPr lang="en-GB" b="1" dirty="0">
                <a:solidFill>
                  <a:srgbClr val="FF0000"/>
                </a:solidFill>
                <a:latin typeface="Comic Sans MS" panose="030F0702030302020204" pitchFamily="66" charset="0"/>
              </a:rPr>
              <a:t>, a </a:t>
            </a:r>
            <a:r>
              <a:rPr lang="en-GB" b="1" dirty="0">
                <a:latin typeface="Comic Sans MS" panose="030F0702030302020204" pitchFamily="66" charset="0"/>
              </a:rPr>
              <a:t>£1 bet</a:t>
            </a:r>
            <a:r>
              <a:rPr lang="en-GB" b="1" dirty="0">
                <a:solidFill>
                  <a:srgbClr val="FF0000"/>
                </a:solidFill>
                <a:latin typeface="Comic Sans MS" panose="030F0702030302020204" pitchFamily="66" charset="0"/>
              </a:rPr>
              <a:t> on the first race, </a:t>
            </a:r>
            <a:r>
              <a:rPr lang="en-GB" b="1" dirty="0">
                <a:latin typeface="Comic Sans MS" panose="030F0702030302020204" pitchFamily="66" charset="0"/>
              </a:rPr>
              <a:t>ploughman's</a:t>
            </a:r>
            <a:r>
              <a:rPr lang="en-GB" b="1" dirty="0">
                <a:solidFill>
                  <a:srgbClr val="FF0000"/>
                </a:solidFill>
                <a:latin typeface="Comic Sans MS" panose="030F0702030302020204" pitchFamily="66" charset="0"/>
              </a:rPr>
              <a:t> supper and a </a:t>
            </a:r>
            <a:r>
              <a:rPr lang="en-GB" b="1" dirty="0">
                <a:latin typeface="Comic Sans MS" panose="030F0702030302020204" pitchFamily="66" charset="0"/>
              </a:rPr>
              <a:t>glass of wine</a:t>
            </a:r>
            <a:r>
              <a:rPr lang="en-GB" b="1" dirty="0">
                <a:solidFill>
                  <a:srgbClr val="FF0000"/>
                </a:solidFill>
                <a:latin typeface="Comic Sans MS" panose="030F0702030302020204" pitchFamily="66" charset="0"/>
              </a:rPr>
              <a:t>. Bring your own drinks. We </a:t>
            </a:r>
            <a:r>
              <a:rPr lang="en-GB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have </a:t>
            </a:r>
            <a:r>
              <a:rPr lang="en-GB" b="1" dirty="0">
                <a:solidFill>
                  <a:srgbClr val="FF0000"/>
                </a:solidFill>
                <a:latin typeface="Comic Sans MS" panose="030F0702030302020204" pitchFamily="66" charset="0"/>
              </a:rPr>
              <a:t>an experienced MC/compere, computerised tote system, race cards, advance sale of each of the horses in the first 7 races and an auction of the horses in the last race, selection of flat and hurdle races, all races shown on DVD. </a:t>
            </a:r>
            <a:r>
              <a:rPr lang="en-GB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Book </a:t>
            </a:r>
            <a:r>
              <a:rPr lang="en-GB" b="1" dirty="0">
                <a:solidFill>
                  <a:srgbClr val="FF0000"/>
                </a:solidFill>
                <a:latin typeface="Comic Sans MS" panose="030F0702030302020204" pitchFamily="66" charset="0"/>
              </a:rPr>
              <a:t>for this event by emailing </a:t>
            </a:r>
            <a:r>
              <a:rPr lang="en-GB" b="1" dirty="0" smtClean="0">
                <a:solidFill>
                  <a:srgbClr val="FF0000"/>
                </a:solidFill>
                <a:latin typeface="Comic Sans MS" panose="030F0702030302020204" pitchFamily="66" charset="0"/>
                <a:hlinkClick r:id="rId2"/>
              </a:rPr>
              <a:t>info@isfieldvillagehall.org.uk</a:t>
            </a:r>
            <a:r>
              <a:rPr lang="en-GB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.</a:t>
            </a:r>
          </a:p>
          <a:p>
            <a:pPr algn="just"/>
            <a:endParaRPr lang="en-GB" b="1" dirty="0">
              <a:solidFill>
                <a:srgbClr val="FF0000"/>
              </a:solidFill>
              <a:latin typeface="Comic Sans MS" panose="030F0702030302020204" pitchFamily="66" charset="0"/>
              <a:hlinkClick r:id="rId3"/>
            </a:endParaRPr>
          </a:p>
          <a:p>
            <a:pPr algn="ctr">
              <a:tabLst>
                <a:tab pos="90488" algn="l"/>
              </a:tabLst>
            </a:pPr>
            <a:r>
              <a:rPr lang="en-GB" sz="2000" b="1" dirty="0" smtClean="0">
                <a:solidFill>
                  <a:srgbClr val="FF0000"/>
                </a:solidFill>
                <a:latin typeface="Comic Sans MS" panose="030F0702030302020204" pitchFamily="66" charset="0"/>
                <a:hlinkClick r:id="rId3"/>
              </a:rPr>
              <a:t>www.isfieldvillagehall.org.uk</a:t>
            </a:r>
            <a:endParaRPr lang="en-GB" sz="2000" b="1" dirty="0" smtClean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algn="ctr">
              <a:tabLst>
                <a:tab pos="90488" algn="l"/>
              </a:tabLst>
            </a:pPr>
            <a:r>
              <a:rPr lang="en-GB" sz="2000" b="1" dirty="0" smtClean="0">
                <a:latin typeface="Comic Sans MS" panose="030F0702030302020204" pitchFamily="66" charset="0"/>
              </a:rPr>
              <a:t>Station Road, Isfield, TN22 5XG</a:t>
            </a:r>
            <a:endParaRPr lang="en-GB" sz="1100" i="1" dirty="0" smtClean="0">
              <a:latin typeface="Comic Sans MS" panose="030F0702030302020204" pitchFamily="66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60648" y="13544467"/>
            <a:ext cx="6048672" cy="913589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1424607"/>
            <a:ext cx="6858000" cy="43924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5232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434</TotalTime>
  <Words>129</Words>
  <Application>Microsoft Office PowerPoint</Application>
  <PresentationFormat>A4 Paper (210x297 mm)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Comic Sans MS</vt:lpstr>
      <vt:lpstr>Office Theme</vt:lpstr>
      <vt:lpstr>PowerPoint Presentation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Richard Meakin</dc:creator>
  <cp:lastModifiedBy>Katherine M</cp:lastModifiedBy>
  <cp:revision>79</cp:revision>
  <cp:lastPrinted>2017-09-18T08:18:56Z</cp:lastPrinted>
  <dcterms:created xsi:type="dcterms:W3CDTF">2014-10-15T10:53:48Z</dcterms:created>
  <dcterms:modified xsi:type="dcterms:W3CDTF">2018-01-18T12:50:42Z</dcterms:modified>
</cp:coreProperties>
</file>