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822" autoAdjust="0"/>
    <p:restoredTop sz="94660"/>
  </p:normalViewPr>
  <p:slideViewPr>
    <p:cSldViewPr>
      <p:cViewPr varScale="1">
        <p:scale>
          <a:sx n="49" d="100"/>
          <a:sy n="49" d="100"/>
        </p:scale>
        <p:origin x="2016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344" cy="501014"/>
          </a:xfrm>
          <a:prstGeom prst="rect">
            <a:avLst/>
          </a:prstGeom>
        </p:spPr>
        <p:txBody>
          <a:bodyPr vert="horz" lIns="92328" tIns="46164" rIns="92328" bIns="4616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801" y="0"/>
            <a:ext cx="2985344" cy="501014"/>
          </a:xfrm>
          <a:prstGeom prst="rect">
            <a:avLst/>
          </a:prstGeom>
        </p:spPr>
        <p:txBody>
          <a:bodyPr vert="horz" lIns="92328" tIns="46164" rIns="92328" bIns="46164" rtlCol="0"/>
          <a:lstStyle>
            <a:lvl1pPr algn="r">
              <a:defRPr sz="1200"/>
            </a:lvl1pPr>
          </a:lstStyle>
          <a:p>
            <a:fld id="{30FFC0B4-E62C-4C6E-9B2E-F0C65CF9763A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752475"/>
            <a:ext cx="26003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8" tIns="46164" rIns="92328" bIns="4616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298" y="4760437"/>
            <a:ext cx="5511157" cy="4509129"/>
          </a:xfrm>
          <a:prstGeom prst="rect">
            <a:avLst/>
          </a:prstGeom>
        </p:spPr>
        <p:txBody>
          <a:bodyPr vert="horz" lIns="92328" tIns="46164" rIns="92328" bIns="461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274"/>
            <a:ext cx="2985344" cy="501013"/>
          </a:xfrm>
          <a:prstGeom prst="rect">
            <a:avLst/>
          </a:prstGeom>
        </p:spPr>
        <p:txBody>
          <a:bodyPr vert="horz" lIns="92328" tIns="46164" rIns="92328" bIns="4616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801" y="9519274"/>
            <a:ext cx="2985344" cy="501013"/>
          </a:xfrm>
          <a:prstGeom prst="rect">
            <a:avLst/>
          </a:prstGeom>
        </p:spPr>
        <p:txBody>
          <a:bodyPr vert="horz" lIns="92328" tIns="46164" rIns="92328" bIns="46164" rtlCol="0" anchor="b"/>
          <a:lstStyle>
            <a:lvl1pPr algn="r">
              <a:defRPr sz="1200"/>
            </a:lvl1pPr>
          </a:lstStyle>
          <a:p>
            <a:fld id="{AA4D0F1F-487D-48C0-8937-B244E7FC7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9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5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8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8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7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3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EE9F-9BB6-4B17-8E4D-57A4DAFCCF3B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D533-F022-49D2-BBC5-72D769833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isfieldvillagehall.org.uk/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steve@remingtons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3584"/>
            <a:ext cx="6858000" cy="13229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-1555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Isfield</a:t>
            </a:r>
            <a:r>
              <a:rPr lang="en-GB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Group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92560"/>
            <a:ext cx="6858000" cy="314850"/>
          </a:xfrm>
          <a:prstGeom prst="rect">
            <a:avLst/>
          </a:prstGeom>
          <a:solidFill>
            <a:srgbClr val="E36C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4A7EB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6105123"/>
            <a:ext cx="6858000" cy="38164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not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oin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Isfield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Art Group?</a:t>
            </a:r>
          </a:p>
          <a:p>
            <a:pPr algn="ctr"/>
            <a:r>
              <a:rPr lang="en-GB" sz="2000" b="1" i="1" dirty="0" smtClean="0">
                <a:latin typeface="Comic Sans MS" panose="030F0702030302020204" pitchFamily="66" charset="0"/>
              </a:rPr>
              <a:t>Thursday 2pm to 4pm at </a:t>
            </a:r>
            <a:r>
              <a:rPr lang="en-GB" sz="2000" b="1" i="1" dirty="0" err="1" smtClean="0">
                <a:latin typeface="Comic Sans MS" panose="030F0702030302020204" pitchFamily="66" charset="0"/>
              </a:rPr>
              <a:t>Isfield</a:t>
            </a:r>
            <a:r>
              <a:rPr lang="en-GB" sz="2000" b="1" i="1" dirty="0" smtClean="0">
                <a:latin typeface="Comic Sans MS" panose="030F0702030302020204" pitchFamily="66" charset="0"/>
              </a:rPr>
              <a:t> Village Hall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GB" b="1" dirty="0" smtClean="0">
                <a:latin typeface="Comic Sans MS" panose="030F0702030302020204" pitchFamily="66" charset="0"/>
              </a:rPr>
              <a:t>This painting and drawing class is open to all levels from pure beginners to more experienced painters.  We cover a wide range of topics from painting styles and techniques using </a:t>
            </a:r>
            <a:r>
              <a:rPr lang="en-GB" b="1" dirty="0" err="1" smtClean="0">
                <a:latin typeface="Comic Sans MS" panose="030F0702030302020204" pitchFamily="66" charset="0"/>
              </a:rPr>
              <a:t>watercolor</a:t>
            </a:r>
            <a:r>
              <a:rPr lang="en-GB" b="1" dirty="0" smtClean="0">
                <a:latin typeface="Comic Sans MS" panose="030F0702030302020204" pitchFamily="66" charset="0"/>
              </a:rPr>
              <a:t>, acrylics and pastels.  Classes allow for personal tuition for everyone from a professional art tutor.</a:t>
            </a:r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more details contact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Steve Pierce-Smith on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steve@remingtons.co.uk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or call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01797 253285.</a:t>
            </a:r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3"/>
              </a:rPr>
              <a:t>www.isfieldvillagehall.org.uk</a:t>
            </a:r>
            <a:endParaRPr lang="en-GB" sz="1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tabLst>
                <a:tab pos="90488" algn="l"/>
              </a:tabLst>
            </a:pPr>
            <a:r>
              <a:rPr lang="en-GB" sz="1600" b="1" dirty="0" smtClean="0">
                <a:latin typeface="Comic Sans MS" panose="030F0702030302020204" pitchFamily="66" charset="0"/>
              </a:rPr>
              <a:t>Station Road, Isfield, TN22 5XG</a:t>
            </a:r>
            <a:endParaRPr lang="en-GB" sz="1600" i="1" dirty="0" smtClean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3441" y="483527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84" y="1280591"/>
            <a:ext cx="2016224" cy="247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878" y="1307411"/>
            <a:ext cx="1970505" cy="249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876" y="3754486"/>
            <a:ext cx="1970508" cy="2350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383" y="3754488"/>
            <a:ext cx="2016223" cy="2350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39" y="1280592"/>
            <a:ext cx="2926037" cy="2458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8840" y="3728864"/>
            <a:ext cx="2971752" cy="23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89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Meakin</dc:creator>
  <cp:lastModifiedBy>Katherine M</cp:lastModifiedBy>
  <cp:revision>82</cp:revision>
  <cp:lastPrinted>2017-08-08T15:48:17Z</cp:lastPrinted>
  <dcterms:created xsi:type="dcterms:W3CDTF">2014-10-15T10:53:48Z</dcterms:created>
  <dcterms:modified xsi:type="dcterms:W3CDTF">2017-08-08T15:49:05Z</dcterms:modified>
</cp:coreProperties>
</file>