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6858000" cy="9906000" type="A4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822" autoAdjust="0"/>
    <p:restoredTop sz="94660"/>
  </p:normalViewPr>
  <p:slideViewPr>
    <p:cSldViewPr>
      <p:cViewPr varScale="1">
        <p:scale>
          <a:sx n="49" d="100"/>
          <a:sy n="49" d="100"/>
        </p:scale>
        <p:origin x="2016" y="4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905" cy="50006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304" y="0"/>
            <a:ext cx="2981905" cy="50006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30FFC0B4-E62C-4C6E-9B2E-F0C65CF9763A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0888"/>
            <a:ext cx="259556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504" y="4751388"/>
            <a:ext cx="5504808" cy="4500558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1179"/>
            <a:ext cx="2981905" cy="500061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304" y="9501179"/>
            <a:ext cx="2981905" cy="500061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AA4D0F1F-487D-48C0-8937-B244E7FC7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9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E9F-9BB6-4B17-8E4D-57A4DAFCCF3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35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E9F-9BB6-4B17-8E4D-57A4DAFCCF3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28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9"/>
            <a:ext cx="1157288" cy="1126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7" y="529699"/>
            <a:ext cx="3357563" cy="1126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E9F-9BB6-4B17-8E4D-57A4DAFCCF3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0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E9F-9BB6-4B17-8E4D-57A4DAFCCF3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06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E9F-9BB6-4B17-8E4D-57A4DAFCCF3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78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E9F-9BB6-4B17-8E4D-57A4DAFCCF3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00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E9F-9BB6-4B17-8E4D-57A4DAFCCF3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07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E9F-9BB6-4B17-8E4D-57A4DAFCCF3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65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E9F-9BB6-4B17-8E4D-57A4DAFCCF3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3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E9F-9BB6-4B17-8E4D-57A4DAFCCF3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1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E9F-9BB6-4B17-8E4D-57A4DAFCCF3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23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0EE9F-9BB6-4B17-8E4D-57A4DAFCCF3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99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isfieldvillagehall.org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129729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9696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Isfield Village Hall</a:t>
            </a:r>
          </a:p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CHRISTMAS </a:t>
            </a:r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GB" sz="36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</a:t>
            </a:r>
            <a:endParaRPr lang="en-GB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324293"/>
            <a:ext cx="6858000" cy="100315"/>
          </a:xfrm>
          <a:prstGeom prst="rect">
            <a:avLst/>
          </a:prstGeom>
          <a:solidFill>
            <a:srgbClr val="E36C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4A7EB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808080">
                      <a:alpha val="35001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13134" y="5086265"/>
            <a:ext cx="66282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E</a:t>
            </a:r>
            <a:r>
              <a:rPr lang="en-GB" sz="2000" b="1" dirty="0" smtClean="0">
                <a:latin typeface="Comic Sans MS" panose="030F0702030302020204" pitchFamily="66" charset="0"/>
              </a:rPr>
              <a:t>xciting </a:t>
            </a:r>
            <a:r>
              <a:rPr lang="en-GB" sz="2000" b="1" dirty="0">
                <a:latin typeface="Comic Sans MS" panose="030F0702030302020204" pitchFamily="66" charset="0"/>
              </a:rPr>
              <a:t>stalls  -  Raffle  - Prizes  </a:t>
            </a:r>
            <a:r>
              <a:rPr lang="en-GB" sz="2000" b="1" dirty="0" smtClean="0">
                <a:latin typeface="Comic Sans MS" panose="030F0702030302020204" pitchFamily="66" charset="0"/>
              </a:rPr>
              <a:t>  </a:t>
            </a:r>
          </a:p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Teas/Homemade </a:t>
            </a:r>
            <a:r>
              <a:rPr lang="en-GB" sz="2000" b="1" dirty="0">
                <a:latin typeface="Comic Sans MS" panose="030F0702030302020204" pitchFamily="66" charset="0"/>
              </a:rPr>
              <a:t>cakes </a:t>
            </a:r>
            <a:r>
              <a:rPr lang="en-GB" sz="2000" b="1" dirty="0" smtClean="0">
                <a:latin typeface="Comic Sans MS" panose="030F0702030302020204" pitchFamily="66" charset="0"/>
              </a:rPr>
              <a:t>– Pizza Van</a:t>
            </a:r>
            <a:endParaRPr lang="en-GB" sz="2000" dirty="0"/>
          </a:p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Entry 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</a:t>
            </a:r>
            <a:r>
              <a:rPr lang="en-GB" sz="2000" b="1" dirty="0" smtClean="0">
                <a:latin typeface="Comic Sans MS" panose="030F0702030302020204" pitchFamily="66" charset="0"/>
              </a:rPr>
              <a:t> </a:t>
            </a:r>
            <a:r>
              <a:rPr lang="en-GB" sz="2000" b="1" dirty="0" smtClean="0">
                <a:latin typeface="Comic Sans MS" panose="030F0702030302020204" pitchFamily="66" charset="0"/>
              </a:rPr>
              <a:t>SUNDAY 26</a:t>
            </a:r>
            <a:r>
              <a:rPr lang="en-GB" sz="20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000" b="1" dirty="0" smtClean="0">
                <a:latin typeface="Comic Sans MS" panose="030F0702030302020204" pitchFamily="66" charset="0"/>
              </a:rPr>
              <a:t> November </a:t>
            </a:r>
          </a:p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(11am </a:t>
            </a:r>
            <a:r>
              <a:rPr lang="en-GB" sz="2000" b="1" dirty="0">
                <a:latin typeface="Comic Sans MS" panose="030F0702030302020204" pitchFamily="66" charset="0"/>
              </a:rPr>
              <a:t>to 4pm</a:t>
            </a:r>
            <a:r>
              <a:rPr lang="en-GB" sz="2000" b="1" dirty="0" smtClean="0">
                <a:latin typeface="Comic Sans MS" panose="030F0702030302020204" pitchFamily="66" charset="0"/>
              </a:rPr>
              <a:t>)</a:t>
            </a:r>
            <a:endParaRPr lang="en-GB" sz="2000" dirty="0"/>
          </a:p>
          <a:p>
            <a:pPr algn="just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Come and enjoy </a:t>
            </a:r>
            <a:r>
              <a:rPr lang="en-GB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Isfield’s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Frost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Fair where local artists,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craftspeople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and suppliers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will be offering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wonderful Christmas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gifts (e.g. Ceramics, knits, soft toys, artworks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, prints,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memo boards, stained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glass, jewellery,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cards, toiletries and scented soaps, chocolates, antique jewellery boxes and writing slopes etc.)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and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fabulous Christmas fare (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reaths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, table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centres, decorations, fruit vinegars, curry mixes and chilli sauces, cheeses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chutneys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&amp; jams, mustards, Christmas cakes &amp; puddings,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etc.).</a:t>
            </a:r>
            <a:endParaRPr lang="en-GB" b="1" dirty="0" smtClean="0">
              <a:solidFill>
                <a:srgbClr val="FF0000"/>
              </a:solidFill>
              <a:latin typeface="Comic Sans MS" panose="030F0702030302020204" pitchFamily="66" charset="0"/>
              <a:hlinkClick r:id="rId2"/>
            </a:endParaRPr>
          </a:p>
          <a:p>
            <a:pPr algn="ctr">
              <a:tabLst>
                <a:tab pos="90488" algn="l"/>
              </a:tabLst>
            </a:pP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  <a:hlinkClick r:id="rId2"/>
              </a:rPr>
              <a:t>www.isfieldvillagehall.org.uk</a:t>
            </a:r>
            <a:endParaRPr lang="en-GB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tabLst>
                <a:tab pos="90488" algn="l"/>
              </a:tabLst>
            </a:pPr>
            <a:r>
              <a:rPr lang="en-GB" sz="2000" b="1" dirty="0" smtClean="0">
                <a:latin typeface="Comic Sans MS" panose="030F0702030302020204" pitchFamily="66" charset="0"/>
              </a:rPr>
              <a:t>Station Road, Isfield, TN22 5XG</a:t>
            </a:r>
            <a:endParaRPr lang="en-GB" sz="1100" i="1" dirty="0" smtClean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648" y="13544467"/>
            <a:ext cx="6048672" cy="9135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2" y="1394249"/>
            <a:ext cx="2272433" cy="1741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305" y="3136101"/>
            <a:ext cx="2336080" cy="19104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134" y="1394243"/>
            <a:ext cx="2422249" cy="1741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028" y="1394246"/>
            <a:ext cx="2410274" cy="1741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136100"/>
            <a:ext cx="2276872" cy="19104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4864" y="3136100"/>
            <a:ext cx="2429438" cy="191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130</Words>
  <Application>Microsoft Office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Meakin</dc:creator>
  <cp:lastModifiedBy>Katherine M</cp:lastModifiedBy>
  <cp:revision>76</cp:revision>
  <cp:lastPrinted>2016-10-21T12:44:49Z</cp:lastPrinted>
  <dcterms:created xsi:type="dcterms:W3CDTF">2014-10-15T10:53:48Z</dcterms:created>
  <dcterms:modified xsi:type="dcterms:W3CDTF">2017-10-20T10:45:07Z</dcterms:modified>
</cp:coreProperties>
</file>